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o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9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3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0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3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9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9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1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9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6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0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64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optometrista.com/3-horas-al-dia-al-sol-previene-y-retiene-la-miopia-en-ninos-y-adolescente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a/fisk-vand-vand-bobler-torsk-sv%C3%B8mme-1356696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da/personer/havet-himlen-sommeren-kvinde-frihed-sjov-pige-friti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flickr.com/photos/blavandmaster/19947136091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0E52DF2-6802-459B-AC2A-AF976DEB1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5" descr="Et bilde som inneholder klær, person, gress, utendørs&#10;&#10;KI-generert innhold kan være feil.">
            <a:extLst>
              <a:ext uri="{FF2B5EF4-FFF2-40B4-BE49-F238E27FC236}">
                <a16:creationId xmlns:a16="http://schemas.microsoft.com/office/drawing/2014/main" id="{3461BFDB-4263-2458-A539-84B4FBB7C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559" r="18994" b="1"/>
          <a:stretch/>
        </p:blipFill>
        <p:spPr>
          <a:xfrm>
            <a:off x="20" y="10"/>
            <a:ext cx="7320707" cy="68579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ACD2CDC-E386-D797-5DBD-564F376F0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2184" y="2386295"/>
            <a:ext cx="3730839" cy="3569150"/>
          </a:xfrm>
        </p:spPr>
        <p:txBody>
          <a:bodyPr anchor="b">
            <a:normAutofit/>
          </a:bodyPr>
          <a:lstStyle/>
          <a:p>
            <a:r>
              <a:rPr lang="nb-NO" sz="4000"/>
              <a:t>Årshjul</a:t>
            </a:r>
            <a:r>
              <a:rPr lang="nb-NO" sz="4000" dirty="0"/>
              <a:t> </a:t>
            </a:r>
            <a:r>
              <a:rPr lang="nb-NO" sz="4000"/>
              <a:t>sfo</a:t>
            </a:r>
            <a:r>
              <a:rPr lang="nb-NO" sz="4000" dirty="0"/>
              <a:t> 2025/2026 </a:t>
            </a:r>
            <a:br>
              <a:rPr lang="nb-NO" sz="4000" dirty="0"/>
            </a:br>
            <a:endParaRPr lang="no-NO" sz="40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7138A41-822C-D3FE-E4B5-3ADD796C5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5300" y="1208146"/>
            <a:ext cx="3137031" cy="979680"/>
          </a:xfrm>
        </p:spPr>
        <p:txBody>
          <a:bodyPr anchor="t">
            <a:normAutofit/>
          </a:bodyPr>
          <a:lstStyle/>
          <a:p>
            <a:r>
              <a:rPr lang="nb-NO" sz="1800" b="1" dirty="0"/>
              <a:t>Vi finner på noe gøy sammen </a:t>
            </a:r>
            <a:endParaRPr lang="no-NO" sz="1800" b="1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C48ABFC-A05F-6A60-A0F9-0C04DCBC67D6}"/>
              </a:ext>
            </a:extLst>
          </p:cNvPr>
          <p:cNvSpPr txBox="1"/>
          <p:nvPr/>
        </p:nvSpPr>
        <p:spPr>
          <a:xfrm>
            <a:off x="4659422" y="6657940"/>
            <a:ext cx="266130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o-NO" sz="700">
                <a:solidFill>
                  <a:srgbClr val="FFFFFF"/>
                </a:solidFill>
                <a:hlinkClick r:id="rId3" tooltip="https://www.tuoptometrista.com/3-horas-al-dia-al-sol-previene-y-retiene-la-miopia-en-ninos-y-adolescent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no-NO" sz="700">
                <a:solidFill>
                  <a:srgbClr val="FFFFFF"/>
                </a:solidFill>
              </a:rPr>
              <a:t> av Ukjent forfatter er lisensiert under </a:t>
            </a:r>
            <a:r>
              <a:rPr lang="no-NO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no-N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0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FF909C-A709-4348-85A1-9C796311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   </a:t>
            </a:r>
            <a:endParaRPr lang="no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F5A329-5CCA-BAC4-257E-271890ED1D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Mars </a:t>
            </a:r>
          </a:p>
          <a:p>
            <a:r>
              <a:rPr lang="nb-NO" dirty="0"/>
              <a:t>Skog og natur: Hva finner vi i skogen? Mulig noe vi kan lage en liten flyte båt av?</a:t>
            </a:r>
          </a:p>
          <a:p>
            <a:r>
              <a:rPr lang="nb-NO" dirty="0"/>
              <a:t>Får vi snø i mars tar vi en </a:t>
            </a:r>
            <a:r>
              <a:rPr lang="nb-NO" dirty="0" err="1"/>
              <a:t>afterski</a:t>
            </a:r>
            <a:r>
              <a:rPr lang="nb-NO" dirty="0"/>
              <a:t> med kakao og musikk ute i den fine skolegården. </a:t>
            </a:r>
          </a:p>
          <a:p>
            <a:r>
              <a:rPr lang="nb-NO" dirty="0"/>
              <a:t>TL leker onsdager </a:t>
            </a:r>
          </a:p>
          <a:p>
            <a:pPr marL="0" indent="0">
              <a:buNone/>
            </a:pPr>
            <a:endParaRPr lang="no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8314B5D-A4B5-CA6A-2F58-E69A41FE05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April </a:t>
            </a:r>
          </a:p>
          <a:p>
            <a:r>
              <a:rPr lang="nb-NO" dirty="0"/>
              <a:t>I tråd med rammeplanen for SFO skal barn få mulighet til å oppleve matglede på SFO. </a:t>
            </a:r>
          </a:p>
          <a:p>
            <a:r>
              <a:rPr lang="nb-NO" dirty="0"/>
              <a:t>Onsdag 9 april inviterer 3 klasse foreldre  på to retters middag nede i SFO bygget </a:t>
            </a:r>
            <a:r>
              <a:rPr lang="nb-NO" dirty="0" err="1"/>
              <a:t>kl</a:t>
            </a:r>
            <a:r>
              <a:rPr lang="nb-NO" dirty="0"/>
              <a:t> 14.30</a:t>
            </a:r>
          </a:p>
          <a:p>
            <a:r>
              <a:rPr lang="nb-NO" dirty="0"/>
              <a:t>Vi har TL leker i skolegården </a:t>
            </a:r>
          </a:p>
          <a:p>
            <a:r>
              <a:rPr lang="nb-NO" dirty="0"/>
              <a:t>Vi feirer den store SFO dagen 30 april .</a:t>
            </a:r>
          </a:p>
          <a:p>
            <a:pPr marL="0" indent="0">
              <a:buNone/>
            </a:pPr>
            <a:r>
              <a:rPr lang="nb-NO" b="1" dirty="0"/>
              <a:t>Tema er matglede</a:t>
            </a:r>
          </a:p>
          <a:p>
            <a:endParaRPr lang="no-NO" dirty="0"/>
          </a:p>
        </p:txBody>
      </p:sp>
    </p:spTree>
    <p:extLst>
      <p:ext uri="{BB962C8B-B14F-4D97-AF65-F5344CB8AC3E}">
        <p14:creationId xmlns:p14="http://schemas.microsoft.com/office/powerpoint/2010/main" val="245871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6DB46A-00DA-26D7-5B41-BBF8F74D4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i="1" dirty="0"/>
              <a:t>Skaperglede, engasjement og utforskertrang</a:t>
            </a:r>
            <a:endParaRPr lang="no-NO" i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3B36A8-0F36-A298-610D-BB857EA6AC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Mai</a:t>
            </a:r>
          </a:p>
          <a:p>
            <a:r>
              <a:rPr lang="nb-NO" dirty="0"/>
              <a:t>Plast og resirkulering vi jakter på plast. </a:t>
            </a:r>
          </a:p>
          <a:p>
            <a:r>
              <a:rPr lang="nb-NO" dirty="0"/>
              <a:t>17 mai leker og is </a:t>
            </a:r>
          </a:p>
          <a:p>
            <a:r>
              <a:rPr lang="nb-NO" dirty="0"/>
              <a:t>Lager flagg og pynter SFO</a:t>
            </a:r>
          </a:p>
          <a:p>
            <a:r>
              <a:rPr lang="nb-NO" dirty="0"/>
              <a:t>Vi skal ha en kveld med aktiviteter for barna på </a:t>
            </a:r>
          </a:p>
          <a:p>
            <a:pPr marL="0" indent="0">
              <a:buNone/>
            </a:pPr>
            <a:r>
              <a:rPr lang="nb-NO" dirty="0"/>
              <a:t>4 trinn som slutter på SFO til sommeren. </a:t>
            </a:r>
          </a:p>
          <a:p>
            <a:pPr marL="0" indent="0">
              <a:buNone/>
            </a:pPr>
            <a:r>
              <a:rPr lang="nb-NO" dirty="0"/>
              <a:t>TL leker</a:t>
            </a:r>
            <a:endParaRPr lang="no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16F0F6E-C339-D9EA-EEC5-6E2E6E9399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Juni </a:t>
            </a:r>
          </a:p>
          <a:p>
            <a:pPr marL="0" indent="0">
              <a:buNone/>
            </a:pPr>
            <a:r>
              <a:rPr lang="nb-NO" dirty="0" err="1"/>
              <a:t>Tl</a:t>
            </a:r>
            <a:r>
              <a:rPr lang="nb-NO" dirty="0"/>
              <a:t> leker i skolegården</a:t>
            </a:r>
          </a:p>
          <a:p>
            <a:pPr marL="0" indent="0">
              <a:buNone/>
            </a:pPr>
            <a:r>
              <a:rPr lang="nb-NO" dirty="0" err="1"/>
              <a:t>Såpeboble</a:t>
            </a:r>
            <a:r>
              <a:rPr lang="nb-NO" dirty="0"/>
              <a:t> dag </a:t>
            </a:r>
          </a:p>
          <a:p>
            <a:pPr marL="0" indent="0">
              <a:buNone/>
            </a:pPr>
            <a:r>
              <a:rPr lang="nb-NO" dirty="0"/>
              <a:t>Mesterens mester leker på fotballbanen en dag sola skinner. </a:t>
            </a:r>
          </a:p>
          <a:p>
            <a:pPr marL="0" indent="0">
              <a:buNone/>
            </a:pPr>
            <a:r>
              <a:rPr lang="nb-NO" dirty="0"/>
              <a:t>Rebus </a:t>
            </a:r>
          </a:p>
          <a:p>
            <a:pPr marL="0" indent="0">
              <a:buNone/>
            </a:pPr>
            <a:r>
              <a:rPr lang="nb-NO" dirty="0"/>
              <a:t>Ute disko </a:t>
            </a:r>
          </a:p>
          <a:p>
            <a:pPr marL="0" indent="0">
              <a:buNone/>
            </a:pP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65466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lassholder for bilde 9" descr="Et bilde som inneholder vann, fisk, Finne, akvarium&#10;&#10;KI-generert innhold kan være feil.">
            <a:extLst>
              <a:ext uri="{FF2B5EF4-FFF2-40B4-BE49-F238E27FC236}">
                <a16:creationId xmlns:a16="http://schemas.microsoft.com/office/drawing/2014/main" id="{44F2C278-BE1D-F661-42BA-A558C04545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26" r="11886" b="-1"/>
          <a:stretch/>
        </p:blipFill>
        <p:spPr>
          <a:xfrm>
            <a:off x="4981575" y="735286"/>
            <a:ext cx="6495042" cy="541964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87250D0-56B7-5D2A-A4DC-239926A6E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799763" cy="1473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Bra for kroppen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81047A2-42C6-46CA-C2D7-70C755425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387600"/>
            <a:ext cx="3799763" cy="376732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Dette </a:t>
            </a:r>
            <a:r>
              <a:rPr lang="en-US" sz="1800" dirty="0" err="1"/>
              <a:t>blir</a:t>
            </a:r>
            <a:r>
              <a:rPr lang="en-US" sz="1800" dirty="0"/>
              <a:t> 3 </a:t>
            </a:r>
            <a:r>
              <a:rPr lang="en-US" sz="1800" dirty="0" err="1"/>
              <a:t>trinn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matagenter</a:t>
            </a:r>
            <a:r>
              <a:rPr lang="en-US" sz="18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Dato </a:t>
            </a:r>
            <a:r>
              <a:rPr lang="en-US" sz="1800" dirty="0" err="1"/>
              <a:t>blir</a:t>
            </a:r>
            <a:r>
              <a:rPr lang="en-US" sz="1800" dirty="0"/>
              <a:t> </a:t>
            </a:r>
            <a:r>
              <a:rPr lang="en-US" sz="1800" dirty="0" err="1"/>
              <a:t>ondsag</a:t>
            </a:r>
            <a:r>
              <a:rPr lang="en-US" sz="1800" dirty="0"/>
              <a:t> 4 </a:t>
            </a:r>
            <a:r>
              <a:rPr lang="en-US" sz="1800" dirty="0" err="1"/>
              <a:t>juni</a:t>
            </a:r>
            <a:r>
              <a:rPr lang="en-US" sz="18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Fra fjord </a:t>
            </a:r>
            <a:r>
              <a:rPr lang="en-US" sz="1800" dirty="0" err="1"/>
              <a:t>til</a:t>
            </a:r>
            <a:r>
              <a:rPr lang="en-US" sz="1800" dirty="0"/>
              <a:t> bord, vi </a:t>
            </a:r>
            <a:r>
              <a:rPr lang="en-US" sz="1800" dirty="0" err="1"/>
              <a:t>smaker</a:t>
            </a:r>
            <a:r>
              <a:rPr lang="en-US" sz="1800" dirty="0"/>
              <a:t> </a:t>
            </a:r>
            <a:r>
              <a:rPr lang="en-US" sz="1800" dirty="0" err="1"/>
              <a:t>ulike</a:t>
            </a:r>
            <a:r>
              <a:rPr lang="en-US" sz="1800" dirty="0"/>
              <a:t> </a:t>
            </a:r>
            <a:r>
              <a:rPr lang="en-US" sz="1800" dirty="0" err="1"/>
              <a:t>fiske</a:t>
            </a:r>
            <a:r>
              <a:rPr lang="en-US" sz="1800" dirty="0"/>
              <a:t> mat.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7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FA22337-4CA0-428A-90ED-6242E231D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3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AF9D138-2A50-4B26-B7AB-6D62CE1A9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47238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lassholder for innhold 8" descr="Et bilde som inneholder gress, utendørs, himmel, person&#10;&#10;KI-generert innhold kan være feil.">
            <a:extLst>
              <a:ext uri="{FF2B5EF4-FFF2-40B4-BE49-F238E27FC236}">
                <a16:creationId xmlns:a16="http://schemas.microsoft.com/office/drawing/2014/main" id="{258DE4B1-065F-FD02-C57F-A8789D76D7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076" r="12380"/>
          <a:stretch/>
        </p:blipFill>
        <p:spPr>
          <a:xfrm>
            <a:off x="20" y="10"/>
            <a:ext cx="3654960" cy="6857977"/>
          </a:xfrm>
          <a:prstGeom prst="rect">
            <a:avLst/>
          </a:prstGeom>
        </p:spPr>
      </p:pic>
      <p:pic>
        <p:nvPicPr>
          <p:cNvPr id="6" name="Plassholder for innhold 5" descr="Et bilde som inneholder utendørs, sky, natur, grunn&#10;&#10;KI-generert innhold kan være feil.">
            <a:extLst>
              <a:ext uri="{FF2B5EF4-FFF2-40B4-BE49-F238E27FC236}">
                <a16:creationId xmlns:a16="http://schemas.microsoft.com/office/drawing/2014/main" id="{6BA52D4B-8796-5441-0ED2-D5AB5D2DD3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1740" r="34779"/>
          <a:stretch/>
        </p:blipFill>
        <p:spPr>
          <a:xfrm>
            <a:off x="3654980" y="-4"/>
            <a:ext cx="3673830" cy="685799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E4C4829-8253-7B92-9D99-45EE4E16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865" y="921797"/>
            <a:ext cx="3455902" cy="38085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 God </a:t>
            </a:r>
            <a:r>
              <a:rPr lang="en-US" dirty="0" err="1"/>
              <a:t>freie</a:t>
            </a:r>
            <a:r>
              <a:rPr lang="en-US" dirty="0"/>
              <a:t> vi </a:t>
            </a:r>
            <a:r>
              <a:rPr lang="en-US" dirty="0" err="1"/>
              <a:t>minner</a:t>
            </a:r>
            <a:r>
              <a:rPr lang="en-US" dirty="0"/>
              <a:t> om at man </a:t>
            </a:r>
            <a:r>
              <a:rPr lang="en-US" dirty="0" err="1"/>
              <a:t>må</a:t>
            </a:r>
            <a:r>
              <a:rPr lang="en-US" dirty="0"/>
              <a:t> </a:t>
            </a:r>
            <a:r>
              <a:rPr lang="en-US" dirty="0" err="1"/>
              <a:t>melde</a:t>
            </a:r>
            <a:r>
              <a:rPr lang="en-US" dirty="0"/>
              <a:t> seg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sommer</a:t>
            </a:r>
            <a:r>
              <a:rPr lang="en-US" dirty="0"/>
              <a:t> SFO.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E968736-292D-C957-BA39-4ED7F27A8571}"/>
              </a:ext>
            </a:extLst>
          </p:cNvPr>
          <p:cNvSpPr txBox="1"/>
          <p:nvPr/>
        </p:nvSpPr>
        <p:spPr>
          <a:xfrm>
            <a:off x="4667504" y="6657934"/>
            <a:ext cx="266130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o-NO" sz="700">
                <a:solidFill>
                  <a:srgbClr val="FFFFFF"/>
                </a:solidFill>
                <a:hlinkClick r:id="rId5" tooltip="https://www.flickr.com/photos/blavandmaster/1994713609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bildet</a:t>
            </a:r>
            <a:r>
              <a:rPr lang="no-NO" sz="700">
                <a:solidFill>
                  <a:srgbClr val="FFFFFF"/>
                </a:solidFill>
              </a:rPr>
              <a:t> av Ukjent forfatter er lisensiert under </a:t>
            </a:r>
            <a:r>
              <a:rPr lang="no-NO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no-N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60054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233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Calisto MT</vt:lpstr>
      <vt:lpstr>Univers Condensed</vt:lpstr>
      <vt:lpstr>ChronicleVTI</vt:lpstr>
      <vt:lpstr>Årshjul sfo 2025/2026  </vt:lpstr>
      <vt:lpstr>    </vt:lpstr>
      <vt:lpstr>Skaperglede, engasjement og utforskertrang</vt:lpstr>
      <vt:lpstr>Bra for kroppen </vt:lpstr>
      <vt:lpstr> God freie vi minner om at man må melde seg på sommer SFO.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Renate Dale</dc:creator>
  <cp:lastModifiedBy>Renate Dale</cp:lastModifiedBy>
  <cp:revision>17</cp:revision>
  <dcterms:created xsi:type="dcterms:W3CDTF">2025-03-03T10:39:34Z</dcterms:created>
  <dcterms:modified xsi:type="dcterms:W3CDTF">2025-03-10T07:20:55Z</dcterms:modified>
</cp:coreProperties>
</file>